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5C568F-FC46-BE96-6F93-200A66C05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7856F07-46AC-8E30-3E4B-598BD64EB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16B50A3-047A-EFC1-D5C5-240791E0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6E3CE4-24A4-B6B1-2CA6-31D32BE60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2E076E4-99E4-8EDB-2B39-CD775C75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423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3978A3-FF5B-6460-D1B9-61A1BD76F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2A312D-99F1-A293-AFF4-C6CECC6D0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EB96BE-84CB-25BC-38D8-84C8D50F0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88F1BB3-B7CE-EEA5-DB92-2018224AD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D27CD8E-C2BE-91E1-343E-854AB063A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0565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DC393E-776D-7C71-00AB-F912A11E2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515EA1A-743D-3571-AB2B-E721057F6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9902C42-5A0E-5617-DBC5-1A1CC3A0F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F4CFB25-B0DE-43FE-FF03-00835E149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E720445-F7D7-C576-3470-D885AB1BB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761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16DC12-AAAA-9A22-AD32-6B7DDD39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4490B0-4022-7D11-8CF0-1248364A1F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DB08DC8-A49E-5CC2-6FE1-C7014D731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0750BA8-B5AF-A6AE-54A0-E8D68C39D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25EA73D-5D32-E0E0-9387-B5B98DE78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90BEF0-6439-4587-11B5-DC58ACD03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075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A22208-4F1B-FEB4-61FD-49D9A367A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A733293-5E85-3CCB-CF7C-DB765B027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FE4A012-6BBC-D172-5010-B3F3CBA74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AC4A89A-1194-B15A-1482-455D5FDFE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950D54F-0207-F09E-5410-01E121699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EB7DCF1-9183-D467-E2BF-AA3B547C9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E245056-35BC-A98C-122A-D78D978A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99A98F2-DB1E-C876-F5FF-83BA38EFA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353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D43F0D-10CA-5B30-EA47-A202661B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CCEAB47-01E3-993B-59EF-08081D85F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F8CE398-A03E-8D33-61BB-73664AC1A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E7D51D1-A24B-EC91-5534-6C9E7C94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005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77E9302-F587-9665-A4FB-5A43E84A3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10D561B-3EFF-0775-D12C-4E262CADF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991BCAC-56BC-8B89-7109-26942C165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226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CBCB49-484F-24EF-31D9-1DA656555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B40FA6-73E4-27D2-CC65-2454998F0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8A068EC-A0BF-7CD7-D8EA-8A5D9ADB4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7A0643D-62A1-7492-371E-B3B14C692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F9F12E1-695A-9C44-86F6-CEE8F6CF4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1223148-A7F1-53EF-C5B2-7EA706BF2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0026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A537E7-1556-AD24-ACEE-AABC658C4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03D926A-E7CD-E3E5-BED3-F42EC1FAC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09C0958-8F1A-F124-A069-E6E2604A8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16538FF-B15B-A064-0FB7-1642DBB9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3E1DEA6-638B-D399-F08C-DE7B2A74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89E20-B6ED-ABC2-C57B-C1F8DB5A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950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0CFD8C-3D28-4540-F20F-37E43954B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15EC313-51D7-4AB7-C184-543870445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3A3F48E-ADB8-5ADD-78D1-AB6A4081C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BC1BE58-0057-37A2-2A20-DAC5B9E92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C566CA-2C56-3F8C-5511-E0A44B1D2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79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AF5CA8B-85CF-F0DD-2186-3234FCCA2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5A95695-15C8-B08C-140F-3CA7C39EC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3E987E-45EB-6884-BE5A-8D4FD68D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A75DF6B-C21C-71A3-33AE-C3E4CE5A7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F64B1D-9139-4D21-FDD0-F0DFE2A2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813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B0FFEE4-874A-96E7-E3E1-5A5F5E0F8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7D03420-A7BA-8E9E-4283-FA9D55572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B15CCE8-82C8-A21F-65D1-2EA3A2C2E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B2793-40ED-3D4A-9A45-C6398F4C0660}" type="datetimeFigureOut">
              <a:rPr lang="tr-TR" smtClean="0"/>
              <a:t>30.05.2024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CA82FE0-F0CC-B465-A668-B522A7CF2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E434CE-05DC-6189-98C9-ACA304164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B9CE45-E38E-CD43-A053-7EC1046484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557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B8F6971-2EFF-CCC9-917E-82F96A9A6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r>
              <a:rPr lang="tr-TR" sz="6600"/>
              <a:t>The Victorian Era (</a:t>
            </a:r>
            <a:r>
              <a:rPr lang="en-US" altLang="tr-TR" sz="6600">
                <a:latin typeface="High Tower Text" panose="020F0502020204030204" pitchFamily="34" charset="0"/>
              </a:rPr>
              <a:t>1832-1900)</a:t>
            </a:r>
            <a:endParaRPr lang="tr-TR" sz="660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BB402FB-31AB-A3C3-0041-32D2C5C1B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rmAutofit/>
          </a:bodyPr>
          <a:lstStyle/>
          <a:p>
            <a:pPr algn="l"/>
            <a:r>
              <a:rPr lang="tr-TR" dirty="0" err="1"/>
              <a:t>Week</a:t>
            </a:r>
            <a:r>
              <a:rPr lang="tr-TR" dirty="0"/>
              <a:t> 14</a:t>
            </a:r>
            <a:endParaRPr lang="tr-TR"/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ictoria | Biography, Family Tree ...">
            <a:extLst>
              <a:ext uri="{FF2B5EF4-FFF2-40B4-BE49-F238E27FC236}">
                <a16:creationId xmlns:a16="http://schemas.microsoft.com/office/drawing/2014/main" id="{03A4C3D1-7C70-5B12-895E-644BB8A41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1544" y="449605"/>
            <a:ext cx="4087368" cy="572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04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3608D1E-CDA2-255A-887C-EE544E58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tr-TR" sz="5400" dirty="0" err="1"/>
              <a:t>Economic</a:t>
            </a:r>
            <a:r>
              <a:rPr lang="tr-TR" sz="5400" dirty="0"/>
              <a:t> </a:t>
            </a:r>
            <a:r>
              <a:rPr lang="tr-TR" sz="5400" dirty="0" err="1"/>
              <a:t>Growth</a:t>
            </a:r>
            <a:endParaRPr lang="tr-TR" sz="5400" dirty="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BA2B4B-F909-324E-671B-737855E3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92500" lnSpcReduction="10000"/>
          </a:bodyPr>
          <a:lstStyle/>
          <a:p>
            <a:r>
              <a:rPr lang="tr-TR" sz="1600" dirty="0" err="1"/>
              <a:t>Coal</a:t>
            </a:r>
            <a:r>
              <a:rPr lang="tr-TR" sz="1600" dirty="0"/>
              <a:t>, </a:t>
            </a:r>
            <a:r>
              <a:rPr lang="tr-TR" sz="1600" dirty="0" err="1"/>
              <a:t>iron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steel</a:t>
            </a:r>
            <a:r>
              <a:rPr lang="tr-TR" sz="1600" dirty="0"/>
              <a:t> (</a:t>
            </a:r>
            <a:r>
              <a:rPr lang="tr-TR" sz="1600" dirty="0" err="1"/>
              <a:t>prosperity</a:t>
            </a:r>
            <a:r>
              <a:rPr lang="tr-TR" sz="1600" dirty="0"/>
              <a:t>, </a:t>
            </a:r>
            <a:r>
              <a:rPr lang="tr-TR" sz="1600" dirty="0" err="1"/>
              <a:t>industrial</a:t>
            </a:r>
            <a:r>
              <a:rPr lang="tr-TR" sz="1600" dirty="0"/>
              <a:t> </a:t>
            </a:r>
            <a:r>
              <a:rPr lang="tr-TR" sz="1600" dirty="0" err="1"/>
              <a:t>growth</a:t>
            </a:r>
            <a:r>
              <a:rPr lang="tr-TR" sz="1600" dirty="0"/>
              <a:t>)</a:t>
            </a:r>
          </a:p>
          <a:p>
            <a:r>
              <a:rPr lang="tr-TR" sz="1600" dirty="0" err="1"/>
              <a:t>Railways</a:t>
            </a:r>
            <a:r>
              <a:rPr lang="tr-TR" sz="1600" dirty="0"/>
              <a:t> (</a:t>
            </a:r>
            <a:r>
              <a:rPr lang="tr-TR" sz="1600" dirty="0" err="1"/>
              <a:t>first</a:t>
            </a:r>
            <a:r>
              <a:rPr lang="tr-TR" sz="1600" dirty="0"/>
              <a:t> </a:t>
            </a:r>
            <a:r>
              <a:rPr lang="tr-TR" sz="1600" dirty="0" err="1"/>
              <a:t>to</a:t>
            </a:r>
            <a:r>
              <a:rPr lang="tr-TR" sz="1600" dirty="0"/>
              <a:t> transport </a:t>
            </a:r>
            <a:r>
              <a:rPr lang="tr-TR" sz="1600" dirty="0" err="1"/>
              <a:t>goods</a:t>
            </a:r>
            <a:r>
              <a:rPr lang="tr-TR" sz="1600" dirty="0"/>
              <a:t>)	</a:t>
            </a:r>
          </a:p>
          <a:p>
            <a:pPr lvl="1"/>
            <a:r>
              <a:rPr lang="tr-TR" sz="1600" dirty="0" err="1"/>
              <a:t>Railway</a:t>
            </a:r>
            <a:r>
              <a:rPr lang="tr-TR" sz="1600" dirty="0"/>
              <a:t> </a:t>
            </a:r>
            <a:r>
              <a:rPr lang="tr-TR" sz="1600" dirty="0" err="1"/>
              <a:t>companies</a:t>
            </a:r>
            <a:r>
              <a:rPr lang="tr-TR" sz="1600" dirty="0"/>
              <a:t> </a:t>
            </a:r>
            <a:r>
              <a:rPr lang="tr-TR" sz="1600" dirty="0" err="1"/>
              <a:t>providing</a:t>
            </a:r>
            <a:r>
              <a:rPr lang="tr-TR" sz="1600" dirty="0"/>
              <a:t> </a:t>
            </a:r>
            <a:r>
              <a:rPr lang="tr-TR" sz="1600" dirty="0" err="1"/>
              <a:t>passanger</a:t>
            </a:r>
            <a:r>
              <a:rPr lang="tr-TR" sz="1600" dirty="0"/>
              <a:t> </a:t>
            </a:r>
            <a:r>
              <a:rPr lang="tr-TR" sz="1600" dirty="0" err="1"/>
              <a:t>trains</a:t>
            </a:r>
            <a:r>
              <a:rPr lang="tr-TR" sz="1600" dirty="0"/>
              <a:t> </a:t>
            </a:r>
            <a:r>
              <a:rPr lang="tr-TR" sz="1600" dirty="0" err="1"/>
              <a:t>which</a:t>
            </a:r>
            <a:r>
              <a:rPr lang="tr-TR" sz="1600" dirty="0"/>
              <a:t> </a:t>
            </a:r>
            <a:r>
              <a:rPr lang="tr-TR" sz="1600" dirty="0" err="1"/>
              <a:t>stopped</a:t>
            </a:r>
            <a:r>
              <a:rPr lang="tr-TR" sz="1600" dirty="0"/>
              <a:t> at </a:t>
            </a:r>
            <a:r>
              <a:rPr lang="tr-TR" sz="1600" dirty="0" err="1"/>
              <a:t>all</a:t>
            </a:r>
            <a:r>
              <a:rPr lang="tr-TR" sz="1600" dirty="0"/>
              <a:t> </a:t>
            </a:r>
            <a:r>
              <a:rPr lang="tr-TR" sz="1600" dirty="0" err="1"/>
              <a:t>stations</a:t>
            </a:r>
            <a:r>
              <a:rPr lang="tr-TR" sz="1600" dirty="0"/>
              <a:t>.</a:t>
            </a:r>
          </a:p>
          <a:p>
            <a:pPr lvl="1"/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middle-class</a:t>
            </a:r>
            <a:r>
              <a:rPr lang="tr-TR" sz="1600" dirty="0"/>
              <a:t> </a:t>
            </a:r>
            <a:r>
              <a:rPr lang="tr-TR" sz="1600" dirty="0" err="1"/>
              <a:t>took</a:t>
            </a:r>
            <a:r>
              <a:rPr lang="tr-TR" sz="1600" dirty="0"/>
              <a:t>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advantage</a:t>
            </a:r>
            <a:r>
              <a:rPr lang="tr-TR" sz="1600" dirty="0"/>
              <a:t> of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new</a:t>
            </a:r>
            <a:r>
              <a:rPr lang="tr-TR" sz="1600" dirty="0"/>
              <a:t> </a:t>
            </a:r>
            <a:r>
              <a:rPr lang="tr-TR" sz="1600" dirty="0" err="1"/>
              <a:t>opportunity</a:t>
            </a:r>
            <a:r>
              <a:rPr lang="tr-TR" sz="1600" dirty="0"/>
              <a:t> </a:t>
            </a:r>
            <a:r>
              <a:rPr lang="tr-TR" sz="1600" dirty="0" err="1"/>
              <a:t>to</a:t>
            </a:r>
            <a:r>
              <a:rPr lang="tr-TR" sz="1600" dirty="0"/>
              <a:t> </a:t>
            </a:r>
            <a:r>
              <a:rPr lang="tr-TR" sz="1600" dirty="0" err="1"/>
              <a:t>live</a:t>
            </a:r>
            <a:r>
              <a:rPr lang="tr-TR" sz="1600" dirty="0"/>
              <a:t> in </a:t>
            </a:r>
            <a:r>
              <a:rPr lang="tr-TR" sz="1600" dirty="0" err="1"/>
              <a:t>suburbs</a:t>
            </a:r>
            <a:endParaRPr lang="tr-TR" sz="1600" dirty="0"/>
          </a:p>
          <a:p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rise</a:t>
            </a:r>
            <a:r>
              <a:rPr lang="tr-TR" sz="1600" dirty="0"/>
              <a:t> of </a:t>
            </a:r>
            <a:r>
              <a:rPr lang="tr-TR" sz="1600" dirty="0" err="1"/>
              <a:t>middle</a:t>
            </a:r>
            <a:r>
              <a:rPr lang="tr-TR" sz="1600" dirty="0"/>
              <a:t> </a:t>
            </a:r>
            <a:r>
              <a:rPr lang="tr-TR" sz="1600" dirty="0" err="1"/>
              <a:t>class</a:t>
            </a:r>
            <a:endParaRPr lang="tr-TR" sz="1600" dirty="0"/>
          </a:p>
          <a:p>
            <a:pPr lvl="1"/>
            <a:r>
              <a:rPr lang="tr-TR" sz="1600" dirty="0" err="1"/>
              <a:t>Those</a:t>
            </a:r>
            <a:r>
              <a:rPr lang="tr-TR" sz="1600" dirty="0"/>
              <a:t> </a:t>
            </a:r>
            <a:r>
              <a:rPr lang="tr-TR" sz="1600" dirty="0" err="1"/>
              <a:t>who</a:t>
            </a:r>
            <a:r>
              <a:rPr lang="tr-TR" sz="1600" dirty="0"/>
              <a:t> </a:t>
            </a:r>
            <a:r>
              <a:rPr lang="tr-TR" sz="1600" dirty="0" err="1"/>
              <a:t>worked</a:t>
            </a:r>
            <a:r>
              <a:rPr lang="tr-TR" sz="1600" dirty="0"/>
              <a:t> in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Church</a:t>
            </a:r>
            <a:r>
              <a:rPr lang="tr-TR" sz="1600" dirty="0"/>
              <a:t>,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law</a:t>
            </a:r>
            <a:r>
              <a:rPr lang="tr-TR" sz="1600" dirty="0"/>
              <a:t>, </a:t>
            </a:r>
            <a:r>
              <a:rPr lang="tr-TR" sz="1600" dirty="0" err="1"/>
              <a:t>medicine</a:t>
            </a:r>
            <a:r>
              <a:rPr lang="tr-TR" sz="1600" dirty="0"/>
              <a:t>,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civil</a:t>
            </a:r>
            <a:r>
              <a:rPr lang="tr-TR" sz="1600" dirty="0"/>
              <a:t> service, </a:t>
            </a:r>
          </a:p>
          <a:p>
            <a:pPr lvl="1"/>
            <a:r>
              <a:rPr lang="tr-TR" sz="1600" dirty="0"/>
              <a:t>Commercial </a:t>
            </a:r>
            <a:r>
              <a:rPr lang="tr-TR" sz="1600" dirty="0" err="1"/>
              <a:t>classes</a:t>
            </a:r>
            <a:r>
              <a:rPr lang="tr-TR" sz="1600" dirty="0"/>
              <a:t>, </a:t>
            </a:r>
            <a:r>
              <a:rPr lang="tr-TR" sz="1600" dirty="0" err="1"/>
              <a:t>industrialists</a:t>
            </a:r>
            <a:r>
              <a:rPr lang="tr-TR" sz="1600" dirty="0"/>
              <a:t> (self-</a:t>
            </a:r>
            <a:r>
              <a:rPr lang="tr-TR" sz="1600" dirty="0" err="1"/>
              <a:t>made</a:t>
            </a:r>
            <a:r>
              <a:rPr lang="tr-TR" sz="1600" dirty="0"/>
              <a:t> men </a:t>
            </a:r>
            <a:r>
              <a:rPr lang="tr-TR" sz="1600" dirty="0" err="1"/>
              <a:t>who</a:t>
            </a:r>
            <a:r>
              <a:rPr lang="tr-TR" sz="1600" dirty="0"/>
              <a:t> </a:t>
            </a:r>
            <a:r>
              <a:rPr lang="tr-TR" sz="1600" dirty="0" err="1"/>
              <a:t>came</a:t>
            </a:r>
            <a:r>
              <a:rPr lang="tr-TR" sz="1600" dirty="0"/>
              <a:t> </a:t>
            </a:r>
            <a:r>
              <a:rPr lang="tr-TR" sz="1600" dirty="0" err="1"/>
              <a:t>from</a:t>
            </a:r>
            <a:r>
              <a:rPr lang="tr-TR" sz="1600" dirty="0"/>
              <a:t>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poor</a:t>
            </a:r>
            <a:r>
              <a:rPr lang="tr-TR" sz="1600" dirty="0"/>
              <a:t> </a:t>
            </a:r>
            <a:r>
              <a:rPr lang="tr-TR" sz="1600" dirty="0" err="1"/>
              <a:t>beginning</a:t>
            </a:r>
            <a:r>
              <a:rPr lang="tr-TR" sz="1600" dirty="0"/>
              <a:t>.</a:t>
            </a:r>
          </a:p>
          <a:p>
            <a:pPr lvl="1"/>
            <a:r>
              <a:rPr lang="tr-TR" sz="1600" dirty="0" err="1"/>
              <a:t>Middle</a:t>
            </a:r>
            <a:r>
              <a:rPr lang="tr-TR" sz="1600" dirty="0"/>
              <a:t> </a:t>
            </a:r>
            <a:r>
              <a:rPr lang="tr-TR" sz="1600" dirty="0" err="1"/>
              <a:t>class</a:t>
            </a:r>
            <a:r>
              <a:rPr lang="tr-TR" sz="1600" dirty="0"/>
              <a:t> </a:t>
            </a:r>
            <a:r>
              <a:rPr lang="tr-TR" sz="1600" dirty="0" err="1"/>
              <a:t>values</a:t>
            </a:r>
            <a:r>
              <a:rPr lang="tr-TR" sz="1600" dirty="0"/>
              <a:t> ( self-</a:t>
            </a:r>
            <a:r>
              <a:rPr lang="tr-TR" sz="1600" dirty="0" err="1"/>
              <a:t>discipline</a:t>
            </a:r>
            <a:r>
              <a:rPr lang="tr-TR" sz="1600" dirty="0"/>
              <a:t>, moral </a:t>
            </a:r>
            <a:r>
              <a:rPr lang="tr-TR" sz="1600" dirty="0" err="1"/>
              <a:t>integrity</a:t>
            </a:r>
            <a:r>
              <a:rPr lang="tr-TR" sz="1600" dirty="0"/>
              <a:t>, </a:t>
            </a:r>
            <a:r>
              <a:rPr lang="tr-TR" sz="1600" dirty="0" err="1"/>
              <a:t>family</a:t>
            </a:r>
            <a:r>
              <a:rPr lang="tr-TR" sz="1600" dirty="0"/>
              <a:t> </a:t>
            </a:r>
            <a:r>
              <a:rPr lang="tr-TR" sz="1600" dirty="0" err="1"/>
              <a:t>ties</a:t>
            </a:r>
            <a:r>
              <a:rPr lang="tr-TR" sz="1600" dirty="0"/>
              <a:t>, </a:t>
            </a:r>
            <a:r>
              <a:rPr lang="tr-TR" sz="1600" dirty="0" err="1"/>
              <a:t>religious</a:t>
            </a:r>
            <a:r>
              <a:rPr lang="tr-TR" sz="1600" dirty="0"/>
              <a:t> </a:t>
            </a:r>
            <a:r>
              <a:rPr lang="tr-TR" sz="1600" dirty="0" err="1"/>
              <a:t>ties</a:t>
            </a:r>
            <a:r>
              <a:rPr lang="tr-TR" sz="1600" dirty="0"/>
              <a:t>, hard-</a:t>
            </a:r>
            <a:r>
              <a:rPr lang="tr-TR" sz="1600" dirty="0" err="1"/>
              <a:t>working</a:t>
            </a:r>
            <a:r>
              <a:rPr lang="tr-TR" sz="1600" dirty="0"/>
              <a:t>, </a:t>
            </a:r>
            <a:r>
              <a:rPr lang="tr-TR" sz="1600" dirty="0" err="1"/>
              <a:t>being</a:t>
            </a:r>
            <a:r>
              <a:rPr lang="tr-TR" sz="1600" dirty="0"/>
              <a:t> </a:t>
            </a:r>
            <a:r>
              <a:rPr lang="tr-TR" sz="1600" dirty="0" err="1"/>
              <a:t>careful</a:t>
            </a:r>
            <a:r>
              <a:rPr lang="tr-TR" sz="1600" dirty="0"/>
              <a:t> </a:t>
            </a:r>
            <a:r>
              <a:rPr lang="tr-TR" sz="1600" dirty="0" err="1"/>
              <a:t>with</a:t>
            </a:r>
            <a:r>
              <a:rPr lang="tr-TR" sz="1600" dirty="0"/>
              <a:t> </a:t>
            </a:r>
            <a:r>
              <a:rPr lang="tr-TR" sz="1600" dirty="0" err="1"/>
              <a:t>money</a:t>
            </a:r>
            <a:r>
              <a:rPr lang="tr-TR" sz="1600" dirty="0"/>
              <a:t>, </a:t>
            </a:r>
            <a:r>
              <a:rPr lang="tr-TR" sz="1600" dirty="0" err="1"/>
              <a:t>ambition</a:t>
            </a:r>
            <a:r>
              <a:rPr lang="tr-TR" sz="1600" dirty="0"/>
              <a:t>, )</a:t>
            </a:r>
          </a:p>
          <a:p>
            <a:pPr lvl="1"/>
            <a:r>
              <a:rPr lang="tr-TR" sz="1600" dirty="0" err="1"/>
              <a:t>Suburb</a:t>
            </a:r>
            <a:r>
              <a:rPr lang="tr-TR" sz="1600" dirty="0"/>
              <a:t> life</a:t>
            </a:r>
          </a:p>
          <a:p>
            <a:pPr lvl="1"/>
            <a:r>
              <a:rPr lang="tr-TR" sz="1600" dirty="0" err="1"/>
              <a:t>Overcrowded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unhealty</a:t>
            </a:r>
            <a:r>
              <a:rPr lang="tr-TR" sz="1600" dirty="0"/>
              <a:t> </a:t>
            </a:r>
            <a:r>
              <a:rPr lang="tr-TR" sz="1600" dirty="0" err="1"/>
              <a:t>cities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towns</a:t>
            </a:r>
            <a:r>
              <a:rPr lang="tr-TR" sz="1600" dirty="0"/>
              <a:t>.</a:t>
            </a:r>
          </a:p>
          <a:p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persistence</a:t>
            </a:r>
            <a:r>
              <a:rPr lang="tr-TR" sz="1600" dirty="0"/>
              <a:t> of </a:t>
            </a:r>
            <a:r>
              <a:rPr lang="tr-TR" sz="1600" dirty="0" err="1"/>
              <a:t>economic</a:t>
            </a:r>
            <a:r>
              <a:rPr lang="tr-TR" sz="1600" dirty="0"/>
              <a:t> </a:t>
            </a:r>
            <a:r>
              <a:rPr lang="tr-TR" sz="1600" dirty="0" err="1"/>
              <a:t>disparities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uneven</a:t>
            </a:r>
            <a:r>
              <a:rPr lang="tr-TR" sz="1600" dirty="0"/>
              <a:t> </a:t>
            </a:r>
            <a:r>
              <a:rPr lang="tr-TR" sz="1600" dirty="0" err="1"/>
              <a:t>distribution</a:t>
            </a:r>
            <a:r>
              <a:rPr lang="tr-TR" sz="1600" dirty="0"/>
              <a:t> of </a:t>
            </a:r>
            <a:r>
              <a:rPr lang="tr-TR" sz="1600" dirty="0" err="1"/>
              <a:t>wealth</a:t>
            </a:r>
            <a:r>
              <a:rPr lang="tr-TR" sz="1600" dirty="0"/>
              <a:t>.</a:t>
            </a:r>
          </a:p>
          <a:p>
            <a:endParaRPr lang="tr-TR" sz="1400" dirty="0"/>
          </a:p>
        </p:txBody>
      </p:sp>
      <p:pic>
        <p:nvPicPr>
          <p:cNvPr id="2050" name="Picture 2" descr="The 43 Victorian suburbs where average ...">
            <a:extLst>
              <a:ext uri="{FF2B5EF4-FFF2-40B4-BE49-F238E27FC236}">
                <a16:creationId xmlns:a16="http://schemas.microsoft.com/office/drawing/2014/main" id="{CE926B97-09B8-2CA5-5FA4-7F993DEDDE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2" r="19877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182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1C400F-4229-2E53-3B3A-2F354F41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Great </a:t>
            </a:r>
            <a:r>
              <a:rPr lang="tr-TR" dirty="0" err="1"/>
              <a:t>Exhibition</a:t>
            </a:r>
            <a:r>
              <a:rPr lang="tr-TR" dirty="0"/>
              <a:t> of 1851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0C1093-62B4-A48A-1E39-B1E366CD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highlighted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industrial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cultural</a:t>
            </a:r>
            <a:r>
              <a:rPr lang="tr-TR" dirty="0"/>
              <a:t> </a:t>
            </a:r>
            <a:r>
              <a:rPr lang="tr-TR" dirty="0" err="1"/>
              <a:t>advancements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time. </a:t>
            </a:r>
            <a:r>
              <a:rPr lang="tr-TR" dirty="0" err="1"/>
              <a:t>Organized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Prince</a:t>
            </a:r>
            <a:r>
              <a:rPr lang="tr-TR" dirty="0"/>
              <a:t> Albert,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husband</a:t>
            </a:r>
            <a:r>
              <a:rPr lang="tr-TR" dirty="0"/>
              <a:t> of Queen Victoria,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exhibition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celebration</a:t>
            </a:r>
            <a:r>
              <a:rPr lang="tr-TR" dirty="0"/>
              <a:t> of modern </a:t>
            </a:r>
            <a:r>
              <a:rPr lang="tr-TR" dirty="0" err="1"/>
              <a:t>industrial</a:t>
            </a:r>
            <a:r>
              <a:rPr lang="tr-TR" dirty="0"/>
              <a:t> </a:t>
            </a:r>
            <a:r>
              <a:rPr lang="tr-TR" dirty="0" err="1"/>
              <a:t>technology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exhibition</a:t>
            </a:r>
            <a:r>
              <a:rPr lang="tr-TR" dirty="0"/>
              <a:t> </a:t>
            </a:r>
            <a:r>
              <a:rPr lang="tr-TR" dirty="0" err="1"/>
              <a:t>attracted</a:t>
            </a:r>
            <a:r>
              <a:rPr lang="tr-TR" dirty="0"/>
              <a:t> </a:t>
            </a:r>
            <a:r>
              <a:rPr lang="tr-TR" dirty="0" err="1"/>
              <a:t>millions</a:t>
            </a:r>
            <a:r>
              <a:rPr lang="tr-TR" dirty="0"/>
              <a:t> of </a:t>
            </a:r>
            <a:r>
              <a:rPr lang="tr-TR" dirty="0" err="1"/>
              <a:t>visitors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France,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India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classes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8147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E4015C-18C5-DE69-5B97-30F4D7587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Queen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Empire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AFBB36-C878-E9F4-CED2-F6ADAD2FF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Opium</a:t>
            </a:r>
            <a:r>
              <a:rPr lang="tr-TR" dirty="0"/>
              <a:t> </a:t>
            </a:r>
            <a:r>
              <a:rPr lang="tr-TR" dirty="0" err="1"/>
              <a:t>Wars</a:t>
            </a:r>
            <a:r>
              <a:rPr lang="tr-TR" dirty="0"/>
              <a:t> Britain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endParaRPr lang="tr-TR" dirty="0"/>
          </a:p>
          <a:p>
            <a:r>
              <a:rPr lang="tr-TR" dirty="0" err="1"/>
              <a:t>Indian</a:t>
            </a:r>
            <a:r>
              <a:rPr lang="tr-TR" dirty="0"/>
              <a:t> </a:t>
            </a:r>
            <a:r>
              <a:rPr lang="tr-TR" dirty="0" err="1"/>
              <a:t>Mutiny</a:t>
            </a:r>
            <a:r>
              <a:rPr lang="tr-TR" dirty="0"/>
              <a:t> in 1858</a:t>
            </a:r>
          </a:p>
          <a:p>
            <a:r>
              <a:rPr lang="tr-TR" dirty="0"/>
              <a:t>Spread of </a:t>
            </a:r>
            <a:r>
              <a:rPr lang="tr-TR" dirty="0" err="1"/>
              <a:t>Christianity</a:t>
            </a:r>
            <a:r>
              <a:rPr lang="tr-TR" dirty="0"/>
              <a:t> in </a:t>
            </a:r>
            <a:r>
              <a:rPr lang="tr-TR" dirty="0" err="1"/>
              <a:t>Africa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233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218</Words>
  <Application>Microsoft Macintosh PowerPoint</Application>
  <PresentationFormat>Geniş ekran</PresentationFormat>
  <Paragraphs>21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High Tower Text</vt:lpstr>
      <vt:lpstr>Office Teması</vt:lpstr>
      <vt:lpstr>The Victorian Era (1832-1900)</vt:lpstr>
      <vt:lpstr>Economic Growth</vt:lpstr>
      <vt:lpstr>The Great Exhibition of 1851</vt:lpstr>
      <vt:lpstr>Queen and Empire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Pelin Gölcük Mirza</dc:creator>
  <cp:lastModifiedBy>Pelin Gölcük Mirza</cp:lastModifiedBy>
  <cp:revision>1</cp:revision>
  <dcterms:created xsi:type="dcterms:W3CDTF">2024-05-30T10:49:32Z</dcterms:created>
  <dcterms:modified xsi:type="dcterms:W3CDTF">2024-05-30T11:45:49Z</dcterms:modified>
</cp:coreProperties>
</file>